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</p:sldMasterIdLst>
  <p:notesMasterIdLst>
    <p:notesMasterId r:id="rId11"/>
  </p:notesMasterIdLst>
  <p:sldIdLst>
    <p:sldId id="256" r:id="rId2"/>
    <p:sldId id="257" r:id="rId3"/>
    <p:sldId id="342" r:id="rId4"/>
    <p:sldId id="319" r:id="rId5"/>
    <p:sldId id="321" r:id="rId6"/>
    <p:sldId id="333" r:id="rId7"/>
    <p:sldId id="341" r:id="rId8"/>
    <p:sldId id="324" r:id="rId9"/>
    <p:sldId id="29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AEAA4-9150-F241-85D9-61DF6D44FFF3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E959D-9BC7-0044-9BE1-EBBCD7FAB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908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972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995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995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880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40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49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E959D-9BC7-0044-9BE1-EBBCD7FAB8E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96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/>
              <a:pPr/>
              <a:t>November 13, 2012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11/13/12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November 13,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November 13, 2012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November 13,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November 13, 2012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November 13, 2012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November 13, 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November 13, 2012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November 13, 2012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November 13,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edu560fall2012.wikispaces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globaleducationconference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beta.mural.ly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13, 2012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</a:t>
            </a:r>
            <a:r>
              <a:rPr lang="en-US" dirty="0" smtClean="0"/>
              <a:t> 560 Session #</a:t>
            </a:r>
            <a:r>
              <a:rPr lang="en-US" dirty="0"/>
              <a:t>9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60973" y="4003664"/>
            <a:ext cx="3823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http://edu560fall2012.wikispaces.com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02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855152"/>
            <a:ext cx="8229600" cy="4509290"/>
          </a:xfrm>
        </p:spPr>
        <p:txBody>
          <a:bodyPr/>
          <a:lstStyle/>
          <a:p>
            <a:r>
              <a:rPr lang="en-US" dirty="0" smtClean="0"/>
              <a:t>Today’s Agenda:</a:t>
            </a:r>
          </a:p>
          <a:p>
            <a:pPr algn="l"/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Check in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Tech </a:t>
            </a:r>
            <a:r>
              <a:rPr lang="en-US" dirty="0" err="1" smtClean="0"/>
              <a:t>Tac</a:t>
            </a:r>
            <a:r>
              <a:rPr lang="en-US" dirty="0" smtClean="0"/>
              <a:t> Toe Presentations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Break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/>
              <a:t>Instructional Design Models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err="1" smtClean="0"/>
              <a:t>Webquest</a:t>
            </a:r>
            <a:r>
              <a:rPr lang="en-US" dirty="0" smtClean="0"/>
              <a:t> work time</a:t>
            </a:r>
            <a:endParaRPr lang="en-US" sz="2000" dirty="0" smtClean="0"/>
          </a:p>
          <a:p>
            <a:pPr marL="342900" lvl="1" indent="-342900" algn="l">
              <a:buFont typeface="Arial"/>
              <a:buChar char="•"/>
            </a:pPr>
            <a:r>
              <a:rPr lang="en-US" sz="2000" dirty="0" smtClean="0"/>
              <a:t>Web 2.0 Cool Tool: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back!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450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855152"/>
            <a:ext cx="8229600" cy="4509290"/>
          </a:xfrm>
        </p:spPr>
        <p:txBody>
          <a:bodyPr/>
          <a:lstStyle/>
          <a:p>
            <a:r>
              <a:rPr lang="en-US" dirty="0" smtClean="0"/>
              <a:t>Global Education Conference</a:t>
            </a:r>
          </a:p>
          <a:p>
            <a:endParaRPr lang="en-US" sz="2000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www.globaleducationconference.com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in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65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</a:t>
            </a:r>
            <a:r>
              <a:rPr lang="en-US" dirty="0" err="1" smtClean="0"/>
              <a:t>tac</a:t>
            </a:r>
            <a:r>
              <a:rPr lang="en-US" dirty="0" smtClean="0"/>
              <a:t> toe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9136" y="3180264"/>
            <a:ext cx="72533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2800" dirty="0" smtClean="0"/>
              <a:t>Show us your projects!</a:t>
            </a:r>
          </a:p>
          <a:p>
            <a:pPr algn="ctr"/>
            <a:r>
              <a:rPr lang="en-US" sz="2800" dirty="0" smtClean="0"/>
              <a:t>Please provide a quick overview of your sample</a:t>
            </a:r>
          </a:p>
          <a:p>
            <a:pPr algn="ctr"/>
            <a:endParaRPr lang="en-US" sz="2800" dirty="0"/>
          </a:p>
          <a:p>
            <a:pPr algn="ctr"/>
            <a:r>
              <a:rPr lang="en-US" sz="2800" i="1" dirty="0" smtClean="0"/>
              <a:t>5-7 minutes each Candidate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4041037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design models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77462" y="2923393"/>
            <a:ext cx="539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Please see Instructional Design Model PowerPoint on wiki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056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922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webquest</a:t>
            </a:r>
            <a:r>
              <a:rPr lang="en-US" dirty="0" smtClean="0"/>
              <a:t> </a:t>
            </a:r>
            <a:r>
              <a:rPr lang="en-US" dirty="0" err="1" smtClean="0"/>
              <a:t>worktime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65022" y="29492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Webquest</a:t>
            </a:r>
            <a:r>
              <a:rPr lang="en-US" dirty="0" smtClean="0"/>
              <a:t> work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533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Tool: </a:t>
            </a:r>
            <a:endParaRPr lang="en-US" dirty="0"/>
          </a:p>
        </p:txBody>
      </p:sp>
      <p:pic>
        <p:nvPicPr>
          <p:cNvPr id="2" name="Picture 1" descr="Screen Shot 2012-11-13 at 7.32.01 AM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056" y="2555421"/>
            <a:ext cx="3073400" cy="850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408031" y="3948441"/>
            <a:ext cx="2859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err="1">
                <a:hlinkClick r:id="rId4"/>
              </a:rPr>
              <a:t>beta.mural.ly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226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207350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Due next week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4049" y="2471227"/>
            <a:ext cx="7841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Tech </a:t>
            </a:r>
            <a:r>
              <a:rPr lang="en-US" dirty="0" err="1" smtClean="0"/>
              <a:t>Tac</a:t>
            </a:r>
            <a:r>
              <a:rPr lang="en-US" dirty="0" smtClean="0"/>
              <a:t> Toe due on website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Work on </a:t>
            </a:r>
            <a:r>
              <a:rPr lang="en-US" dirty="0" err="1" smtClean="0"/>
              <a:t>Webquest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637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2432</TotalTime>
  <Words>121</Words>
  <Application>Microsoft Macintosh PowerPoint</Application>
  <PresentationFormat>On-screen Show (4:3)</PresentationFormat>
  <Paragraphs>44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Black Tie</vt:lpstr>
      <vt:lpstr>Edu 560 Session #9 </vt:lpstr>
      <vt:lpstr>Welcome back!</vt:lpstr>
      <vt:lpstr>Check in!</vt:lpstr>
      <vt:lpstr>Tech tac toe </vt:lpstr>
      <vt:lpstr>Instructional design models</vt:lpstr>
      <vt:lpstr>break</vt:lpstr>
      <vt:lpstr> webquest worktime</vt:lpstr>
      <vt:lpstr>Cool Tool: </vt:lpstr>
      <vt:lpstr>Due next week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 560 Session #2</dc:title>
  <dc:creator>Nicole Zumpano</dc:creator>
  <cp:lastModifiedBy>Nicole Zumpano</cp:lastModifiedBy>
  <cp:revision>115</cp:revision>
  <dcterms:created xsi:type="dcterms:W3CDTF">2012-09-02T22:11:25Z</dcterms:created>
  <dcterms:modified xsi:type="dcterms:W3CDTF">2012-11-13T22:45:13Z</dcterms:modified>
</cp:coreProperties>
</file>