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209" r:id="rId1"/>
  </p:sldMasterIdLst>
  <p:notesMasterIdLst>
    <p:notesMasterId r:id="rId11"/>
  </p:notesMasterIdLst>
  <p:sldIdLst>
    <p:sldId id="256" r:id="rId2"/>
    <p:sldId id="257" r:id="rId3"/>
    <p:sldId id="342" r:id="rId4"/>
    <p:sldId id="319" r:id="rId5"/>
    <p:sldId id="321" r:id="rId6"/>
    <p:sldId id="333" r:id="rId7"/>
    <p:sldId id="341" r:id="rId8"/>
    <p:sldId id="324" r:id="rId9"/>
    <p:sldId id="296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1" d="100"/>
          <a:sy n="91" d="100"/>
        </p:scale>
        <p:origin x="-14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FFAEAA4-9150-F241-85D9-61DF6D44FFF3}" type="datetimeFigureOut">
              <a:rPr lang="en-US" smtClean="0"/>
              <a:t>11/13/12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EE959D-9BC7-0044-9BE1-EBBCD7FAB8E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69087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EE959D-9BC7-0044-9BE1-EBBCD7FAB8E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597254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EE959D-9BC7-0044-9BE1-EBBCD7FAB8E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799572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EE959D-9BC7-0044-9BE1-EBBCD7FAB8E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799572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EE959D-9BC7-0044-9BE1-EBBCD7FAB8E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688019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EE959D-9BC7-0044-9BE1-EBBCD7FAB8E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684082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EE959D-9BC7-0044-9BE1-EBBCD7FAB8E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404909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EE959D-9BC7-0044-9BE1-EBBCD7FAB8E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404909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EE959D-9BC7-0044-9BE1-EBBCD7FAB8E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404909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EE959D-9BC7-0044-9BE1-EBBCD7FAB8E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579628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29337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>
            <a:off x="0" y="2925286"/>
            <a:ext cx="9144000" cy="1588"/>
          </a:xfrm>
          <a:prstGeom prst="line">
            <a:avLst/>
          </a:prstGeom>
          <a:ln w="127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/>
          <p:cNvSpPr/>
          <p:nvPr/>
        </p:nvSpPr>
        <p:spPr>
          <a:xfrm>
            <a:off x="2514600" y="2362200"/>
            <a:ext cx="4114800" cy="1127760"/>
          </a:xfrm>
          <a:prstGeom prst="rect">
            <a:avLst/>
          </a:prstGeom>
          <a:solidFill>
            <a:schemeClr val="tx1"/>
          </a:solidFill>
          <a:ln w="76200" cmpd="thinThick">
            <a:solidFill>
              <a:schemeClr val="tx1"/>
            </a:solidFill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/>
          <a:p>
            <a:pPr algn="ctr" defTabSz="914400" rtl="0" eaLnBrk="1" latinLnBrk="0" hangingPunct="1">
              <a:spcBef>
                <a:spcPts val="400"/>
              </a:spcBef>
              <a:buNone/>
            </a:pPr>
            <a:endParaRPr lang="en-US" sz="1800" b="1" kern="1200" cap="all" spc="0" baseline="0" smtClean="0">
              <a:solidFill>
                <a:schemeClr val="bg1"/>
              </a:solidFill>
              <a:latin typeface="+mj-lt"/>
              <a:ea typeface="+mj-ea"/>
              <a:cs typeface="Tunga" pitchFamily="2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65400" y="3045460"/>
            <a:ext cx="4013200" cy="428625"/>
          </a:xfrm>
        </p:spPr>
        <p:txBody>
          <a:bodyPr tIns="0" anchor="t">
            <a:noAutofit/>
          </a:bodyPr>
          <a:lstStyle>
            <a:lvl1pPr marL="0" indent="0" algn="ctr">
              <a:buNone/>
              <a:defRPr sz="1600" b="0" i="0" cap="none" spc="0" baseline="0">
                <a:solidFill>
                  <a:schemeClr val="bg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2565400" y="2397760"/>
            <a:ext cx="4013200" cy="599440"/>
          </a:xfrm>
          <a:noFill/>
          <a:ln>
            <a:noFill/>
          </a:ln>
        </p:spPr>
        <p:txBody>
          <a:bodyPr bIns="0" anchor="b"/>
          <a:lstStyle>
            <a:lvl1pPr>
              <a:defRPr>
                <a:effectLst>
                  <a:glow rad="88900">
                    <a:schemeClr val="tx1">
                      <a:alpha val="60000"/>
                    </a:schemeClr>
                  </a:glo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0"/>
          </p:nvPr>
        </p:nvSpPr>
        <p:spPr bwMode="black"/>
        <p:txBody>
          <a:bodyPr/>
          <a:lstStyle/>
          <a:p>
            <a:fld id="{25AE17C7-B787-4E50-994D-5E804113A1E9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17" name="Slide Number Placeholder 16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DD7A28-FA93-4136-BDC1-BCCB2687E678}" type="datetimeFigureOut">
              <a:rPr lang="en-US" smtClean="0"/>
              <a:pPr/>
              <a:t>11/13/12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2FBC0-13B8-4B1E-B170-BBEED4A77C6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Straight Connector 8"/>
          <p:cNvCxnSpPr/>
          <p:nvPr/>
        </p:nvCxnSpPr>
        <p:spPr>
          <a:xfrm rot="5400000">
            <a:off x="4267200" y="3429000"/>
            <a:ext cx="6858000" cy="1588"/>
          </a:xfrm>
          <a:prstGeom prst="line">
            <a:avLst/>
          </a:prstGeom>
          <a:ln w="12700"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 bwMode="hidden">
          <a:xfrm>
            <a:off x="0" y="1"/>
            <a:ext cx="76962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629400" cy="5029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DD7A28-FA93-4136-BDC1-BCCB2687E678}" type="datetimeFigureOut">
              <a:rPr lang="en-US" smtClean="0"/>
              <a:pPr/>
              <a:t>11/13/12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2FBC0-13B8-4B1E-B170-BBEED4A77C6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239000" y="914401"/>
            <a:ext cx="926980" cy="5029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Content Placeholder 30"/>
          <p:cNvSpPr>
            <a:spLocks noGrp="1"/>
          </p:cNvSpPr>
          <p:nvPr>
            <p:ph sz="quarter" idx="13"/>
          </p:nvPr>
        </p:nvSpPr>
        <p:spPr>
          <a:xfrm>
            <a:off x="457200" y="2020824"/>
            <a:ext cx="8229600" cy="4075176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8995D68B-21AC-438B-BECE-4F17DA129F19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922776"/>
            <a:ext cx="9144000" cy="29352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0" y="3921760"/>
            <a:ext cx="9144000" cy="1588"/>
          </a:xfrm>
          <a:prstGeom prst="line">
            <a:avLst/>
          </a:prstGeom>
          <a:ln w="12700">
            <a:solidFill>
              <a:schemeClr val="tx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2514600" y="3368040"/>
            <a:ext cx="4114800" cy="1127760"/>
          </a:xfrm>
          <a:prstGeom prst="rect">
            <a:avLst/>
          </a:prstGeom>
          <a:solidFill>
            <a:schemeClr val="tx1"/>
          </a:solidFill>
          <a:ln w="76200" cmpd="thinThick">
            <a:solidFill>
              <a:schemeClr val="tx1"/>
            </a:solidFill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/>
          <a:p>
            <a:pPr algn="ctr" defTabSz="914400" rtl="0" eaLnBrk="1" latinLnBrk="0" hangingPunct="1">
              <a:spcBef>
                <a:spcPts val="400"/>
              </a:spcBef>
              <a:buNone/>
            </a:pPr>
            <a:endParaRPr lang="en-US" sz="1800" b="1" kern="1200" cap="all" spc="0" baseline="0" smtClean="0">
              <a:solidFill>
                <a:schemeClr val="bg1"/>
              </a:solidFill>
              <a:latin typeface="+mj-lt"/>
              <a:ea typeface="+mj-ea"/>
              <a:cs typeface="Tunga" pitchFamily="2"/>
            </a:endParaRPr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 bwMode="black">
          <a:xfrm>
            <a:off x="2529052" y="3367246"/>
            <a:ext cx="4085897" cy="706821"/>
          </a:xfrm>
          <a:prstGeom prst="rect">
            <a:avLst/>
          </a:prstGeom>
          <a:noFill/>
          <a:ln w="98425" cmpd="thinThick">
            <a:noFill/>
            <a:miter lim="800000"/>
          </a:ln>
        </p:spPr>
        <p:txBody>
          <a:bodyPr vert="horz" lIns="91440" tIns="45720" rIns="91440" bIns="0" rtlCol="0" anchor="b" anchorCtr="0">
            <a:normAutofit/>
          </a:bodyPr>
          <a:lstStyle>
            <a:lvl1pPr>
              <a:defRPr kumimoji="0" lang="en-US" sz="18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j-lt"/>
                <a:ea typeface="+mj-ea"/>
                <a:cs typeface="Tunga" pitchFamily="2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Subtitle 2"/>
          <p:cNvSpPr>
            <a:spLocks noGrp="1"/>
          </p:cNvSpPr>
          <p:nvPr>
            <p:ph type="subTitle" idx="1"/>
          </p:nvPr>
        </p:nvSpPr>
        <p:spPr bwMode="black">
          <a:xfrm>
            <a:off x="2518542" y="4084577"/>
            <a:ext cx="4106917" cy="397094"/>
          </a:xfrm>
        </p:spPr>
        <p:txBody>
          <a:bodyPr tIns="0" anchor="t" anchorCtr="0">
            <a:normAutofit/>
          </a:bodyPr>
          <a:lstStyle>
            <a:lvl1pPr marL="0" indent="0" algn="ctr">
              <a:buNone/>
              <a:def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chemeClr val="bg1"/>
                </a:solidFill>
                <a:effectLst/>
                <a:uLnTx/>
                <a:uFillTx/>
                <a:latin typeface="+mn-lt"/>
                <a:ea typeface="+mn-ea"/>
                <a:cs typeface="Tahoma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9F0FCF-2EA5-4FF5-AF14-1CA9C8854AAB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30"/>
          <p:cNvSpPr>
            <a:spLocks noGrp="1"/>
          </p:cNvSpPr>
          <p:nvPr>
            <p:ph sz="quarter" idx="13"/>
          </p:nvPr>
        </p:nvSpPr>
        <p:spPr>
          <a:xfrm>
            <a:off x="457201" y="2020824"/>
            <a:ext cx="4023360" cy="40050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5" name="Content Placeholder 30"/>
          <p:cNvSpPr>
            <a:spLocks noGrp="1"/>
          </p:cNvSpPr>
          <p:nvPr>
            <p:ph sz="quarter" idx="14"/>
          </p:nvPr>
        </p:nvSpPr>
        <p:spPr>
          <a:xfrm>
            <a:off x="4663440" y="2020824"/>
            <a:ext cx="4023360" cy="40050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F9E781C6-1634-4A56-B2BE-62150BE83935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Title 1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Content Placeholder 30"/>
          <p:cNvSpPr>
            <a:spLocks noGrp="1"/>
          </p:cNvSpPr>
          <p:nvPr>
            <p:ph sz="quarter" idx="13"/>
          </p:nvPr>
        </p:nvSpPr>
        <p:spPr>
          <a:xfrm>
            <a:off x="457201" y="2819400"/>
            <a:ext cx="4023360" cy="320954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4" name="Content Placeholder 30"/>
          <p:cNvSpPr>
            <a:spLocks noGrp="1"/>
          </p:cNvSpPr>
          <p:nvPr>
            <p:ph sz="quarter" idx="14"/>
          </p:nvPr>
        </p:nvSpPr>
        <p:spPr>
          <a:xfrm>
            <a:off x="4663440" y="2816352"/>
            <a:ext cx="4023360" cy="320954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020824"/>
            <a:ext cx="4023360" cy="704088"/>
          </a:xfrm>
          <a:noFill/>
          <a:ln w="98425" cmpd="thinThick">
            <a:noFill/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spcBef>
                <a:spcPts val="400"/>
              </a:spcBef>
              <a:buNone/>
              <a:defRPr lang="en-US" sz="1800" b="1" kern="1200" cap="none" spc="200" baseline="0" smtClean="0">
                <a:solidFill>
                  <a:schemeClr val="tx1"/>
                </a:solidFill>
                <a:latin typeface="+mj-lt"/>
                <a:ea typeface="+mj-ea"/>
                <a:cs typeface="Tunga" pitchFamily="2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5"/>
          </p:nvPr>
        </p:nvSpPr>
        <p:spPr>
          <a:xfrm>
            <a:off x="4663440" y="2020824"/>
            <a:ext cx="4023360" cy="704088"/>
          </a:xfrm>
          <a:noFill/>
          <a:ln w="98425" cmpd="thinThick">
            <a:noFill/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spcBef>
                <a:spcPts val="400"/>
              </a:spcBef>
              <a:buNone/>
              <a:defRPr lang="en-US" sz="1800" b="1" i="0" kern="1200" cap="none" spc="200" baseline="0" dirty="0" smtClean="0">
                <a:solidFill>
                  <a:schemeClr val="tx1"/>
                </a:solidFill>
                <a:latin typeface="+mj-lt"/>
                <a:ea typeface="+mj-ea"/>
                <a:cs typeface="Tunga" pitchFamily="2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ctr" defTabSz="914400" rtl="0" eaLnBrk="1" latinLnBrk="0" hangingPunct="1">
              <a:lnSpc>
                <a:spcPct val="110000"/>
              </a:lnSpc>
              <a:spcBef>
                <a:spcPts val="400"/>
              </a:spcBef>
              <a:spcAft>
                <a:spcPts val="0"/>
              </a:spcAft>
              <a:buClr>
                <a:schemeClr val="accent1"/>
              </a:buClr>
              <a:buFontTx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6"/>
          </p:nvPr>
        </p:nvSpPr>
        <p:spPr/>
        <p:txBody>
          <a:bodyPr/>
          <a:lstStyle/>
          <a:p>
            <a:fld id="{A9372AC2-3C75-4F5F-A929-48958086FE36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8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8" name="Title 1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509CF4-4C1A-45DC-BADA-6EFF91CB9ABB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3951C0-B478-4858-ABC7-96406A1C0480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30"/>
          <p:cNvSpPr>
            <a:spLocks noGrp="1"/>
          </p:cNvSpPr>
          <p:nvPr>
            <p:ph sz="quarter" idx="14"/>
          </p:nvPr>
        </p:nvSpPr>
        <p:spPr>
          <a:xfrm>
            <a:off x="1485900" y="1914525"/>
            <a:ext cx="6172200" cy="351091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2"/>
          </p:nvPr>
        </p:nvSpPr>
        <p:spPr>
          <a:xfrm>
            <a:off x="1737360" y="5513832"/>
            <a:ext cx="5669280" cy="548640"/>
          </a:xfrm>
        </p:spPr>
        <p:txBody>
          <a:bodyPr vert="horz" lIns="91440" tIns="0" rIns="91440" bIns="45720" rtlCol="0" anchor="ctr">
            <a:normAutofit/>
          </a:bodyPr>
          <a:lstStyle>
            <a:lvl1pPr marL="0" indent="0" algn="ctr" defTabSz="914400" rtl="0" eaLnBrk="1" latinLnBrk="0" hangingPunct="1">
              <a:lnSpc>
                <a:spcPct val="100000"/>
              </a:lnSpc>
              <a:spcBef>
                <a:spcPts val="0"/>
              </a:spcBef>
              <a:buClr>
                <a:schemeClr val="accent1"/>
              </a:buClr>
              <a:buFont typeface="Arial" pitchFamily="34" charset="0"/>
              <a:buNone/>
              <a:defRPr lang="en-US" sz="1400" b="0" i="0" kern="1200" cap="none" spc="0" baseline="0" smtClean="0">
                <a:solidFill>
                  <a:schemeClr val="tx1"/>
                </a:solidFill>
                <a:latin typeface="+mn-lt"/>
                <a:ea typeface="+mn-ea"/>
                <a:cs typeface="Tahoma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3" name="Title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B867641A-9D94-4BD6-862F-F651067079BC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19" name="Slide Number Placeholder 18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852209" y="2026918"/>
            <a:ext cx="5439582" cy="3263750"/>
          </a:xfrm>
          <a:solidFill>
            <a:schemeClr val="tx1"/>
          </a:solidFill>
          <a:ln w="69850" cmpd="dbl">
            <a:solidFill>
              <a:schemeClr val="tx1"/>
            </a:solidFill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>
            <a:lvl1pPr marL="0" indent="0" algn="ctr" defTabSz="914400" rtl="0" eaLnBrk="1" latinLnBrk="0" hangingPunct="1">
              <a:spcBef>
                <a:spcPts val="400"/>
              </a:spcBef>
              <a:buNone/>
              <a:defRPr lang="en-US" sz="1800" b="0" kern="1200" cap="none" spc="0" baseline="0" dirty="0">
                <a:solidFill>
                  <a:schemeClr val="bg1"/>
                </a:solidFill>
                <a:latin typeface="+mj-lt"/>
                <a:ea typeface="+mj-ea"/>
                <a:cs typeface="Tunga" pitchFamily="2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25" name="Text Placeholder 24"/>
          <p:cNvSpPr>
            <a:spLocks noGrp="1"/>
          </p:cNvSpPr>
          <p:nvPr>
            <p:ph type="body" sz="quarter" idx="13"/>
          </p:nvPr>
        </p:nvSpPr>
        <p:spPr>
          <a:xfrm>
            <a:off x="1737360" y="5516880"/>
            <a:ext cx="5669280" cy="548640"/>
          </a:xfrm>
        </p:spPr>
        <p:txBody>
          <a:bodyPr vert="horz" lIns="91440" tIns="0" rIns="91440" bIns="0" rtlCol="0" anchor="ctr" anchorCtr="0">
            <a:normAutofit/>
          </a:bodyPr>
          <a:lstStyle>
            <a:lvl1pPr marL="0" indent="0">
              <a:spcBef>
                <a:spcPts val="0"/>
              </a:spcBef>
              <a:buNone/>
              <a:defRPr lang="en-US" sz="1400" b="0" i="0" kern="1200" cap="none" spc="30" baseline="0" smtClean="0">
                <a:solidFill>
                  <a:schemeClr val="tx2"/>
                </a:solidFill>
                <a:latin typeface="+mn-lt"/>
                <a:ea typeface="+mn-ea"/>
                <a:cs typeface="Tahoma" pitchFamily="34" charset="0"/>
              </a:defRPr>
            </a:lvl1pPr>
            <a:lvl2pPr marL="171450" indent="1588">
              <a:buNone/>
              <a:defRPr>
                <a:solidFill>
                  <a:schemeClr val="bg2"/>
                </a:solidFill>
              </a:defRPr>
            </a:lvl2pPr>
            <a:lvl3pPr marL="344488" indent="6350">
              <a:buNone/>
              <a:defRPr>
                <a:solidFill>
                  <a:schemeClr val="bg2"/>
                </a:solidFill>
              </a:defRPr>
            </a:lvl3pPr>
            <a:lvl4pPr marL="515938" indent="3175">
              <a:buNone/>
              <a:defRPr>
                <a:solidFill>
                  <a:schemeClr val="bg2"/>
                </a:solidFill>
              </a:defRPr>
            </a:lvl4pPr>
            <a:lvl5pPr marL="688975" indent="-1588">
              <a:buNone/>
              <a:defRPr>
                <a:solidFill>
                  <a:schemeClr val="bg2"/>
                </a:solidFill>
              </a:defRPr>
            </a:lvl5pPr>
          </a:lstStyle>
          <a:p>
            <a:pPr marL="0" lvl="0" indent="0" algn="ctr" defTabSz="914400" rtl="0" eaLnBrk="1" latinLnBrk="0" hangingPunct="1"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2514600" y="975360"/>
            <a:ext cx="4114800" cy="70104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4"/>
          </p:nvPr>
        </p:nvSpPr>
        <p:spPr>
          <a:xfrm>
            <a:off x="2981325" y="273180"/>
            <a:ext cx="3181350" cy="292100"/>
          </a:xfrm>
        </p:spPr>
        <p:txBody>
          <a:bodyPr/>
          <a:lstStyle/>
          <a:p>
            <a:fld id="{D74F0C02-0EF4-4745-9D82-E8D3F59464E3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5"/>
          </p:nvPr>
        </p:nvSpPr>
        <p:spPr>
          <a:xfrm>
            <a:off x="4038600" y="6172200"/>
            <a:ext cx="1066800" cy="304800"/>
          </a:xfrm>
        </p:spPr>
        <p:txBody>
          <a:bodyPr/>
          <a:lstStyle/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5" name="Footer Placeholder 14"/>
          <p:cNvSpPr>
            <a:spLocks noGrp="1"/>
          </p:cNvSpPr>
          <p:nvPr>
            <p:ph type="ftr" sz="quarter" idx="16"/>
          </p:nvPr>
        </p:nvSpPr>
        <p:spPr>
          <a:xfrm>
            <a:off x="1447800" y="6486525"/>
            <a:ext cx="6248400" cy="292100"/>
          </a:xfrm>
        </p:spPr>
        <p:txBody>
          <a:bodyPr/>
          <a:lstStyle/>
          <a:p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 bwMode="hidden">
          <a:xfrm>
            <a:off x="0" y="1335973"/>
            <a:ext cx="9144000" cy="5522027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19301"/>
            <a:ext cx="8229600" cy="411734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981325" y="273180"/>
            <a:ext cx="3181350" cy="2921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>
              <a:defRPr sz="1200" b="0" cap="all" spc="300" baseline="0">
                <a:solidFill>
                  <a:schemeClr val="tx1"/>
                </a:solidFill>
              </a:defRPr>
            </a:lvl1pPr>
          </a:lstStyle>
          <a:p>
            <a:fld id="{87367800-479D-41B0-B3F2-2DCE95BA1381}" type="datetime4">
              <a:rPr lang="en-US" smtClean="0"/>
              <a:pPr/>
              <a:t>November 13, 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47800" y="6486525"/>
            <a:ext cx="6248400" cy="2921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100" b="0" cap="all" spc="300" baseline="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038600" y="6172200"/>
            <a:ext cx="1066800" cy="304800"/>
          </a:xfrm>
          <a:prstGeom prst="rect">
            <a:avLst/>
          </a:prstGeom>
          <a:ln>
            <a:noFill/>
          </a:ln>
        </p:spPr>
        <p:txBody>
          <a:bodyPr vert="horz" lIns="0" tIns="0" rIns="0" bIns="0" rtlCol="0" anchor="ctr">
            <a:normAutofit/>
          </a:bodyPr>
          <a:lstStyle>
            <a:lvl1pPr algn="ctr">
              <a:defRPr sz="1200" b="1">
                <a:solidFill>
                  <a:schemeClr val="tx1"/>
                </a:solidFill>
              </a:defRPr>
            </a:lvl1pPr>
          </a:lstStyle>
          <a:p>
            <a:fld id="{5744759D-0EFF-4FB2-9CCE-04E00944F0FE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1331436"/>
            <a:ext cx="9144000" cy="1588"/>
          </a:xfrm>
          <a:prstGeom prst="line">
            <a:avLst/>
          </a:prstGeom>
          <a:ln w="12700">
            <a:solidFill>
              <a:schemeClr val="tx2">
                <a:lumMod val="75000"/>
              </a:schemeClr>
            </a:solidFill>
          </a:ln>
          <a:effec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14600" y="975360"/>
            <a:ext cx="4114800" cy="701040"/>
          </a:xfrm>
          <a:prstGeom prst="rect">
            <a:avLst/>
          </a:prstGeom>
          <a:solidFill>
            <a:schemeClr val="tx1"/>
          </a:solidFill>
          <a:ln w="76200" cmpd="thinThick">
            <a:solidFill>
              <a:schemeClr val="tx1"/>
            </a:solidFill>
            <a:miter lim="800000"/>
          </a:ln>
        </p:spPr>
        <p:txBody>
          <a:bodyPr vert="horz" lIns="91440" tIns="45720" rIns="91440" bIns="45720" rtlCol="0" anchor="ctr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4210" r:id="rId1"/>
    <p:sldLayoutId id="2147484211" r:id="rId2"/>
    <p:sldLayoutId id="2147484212" r:id="rId3"/>
    <p:sldLayoutId id="2147484213" r:id="rId4"/>
    <p:sldLayoutId id="2147484214" r:id="rId5"/>
    <p:sldLayoutId id="2147484215" r:id="rId6"/>
    <p:sldLayoutId id="2147484216" r:id="rId7"/>
    <p:sldLayoutId id="2147484217" r:id="rId8"/>
    <p:sldLayoutId id="2147484218" r:id="rId9"/>
    <p:sldLayoutId id="2147484219" r:id="rId10"/>
    <p:sldLayoutId id="2147484220" r:id="rId11"/>
  </p:sldLayoutIdLst>
  <p:hf sldNum="0" hdr="0" ftr="0" dt="0"/>
  <p:txStyles>
    <p:titleStyle>
      <a:lvl1pPr algn="ctr" defTabSz="914400" rtl="0" eaLnBrk="1" latinLnBrk="0" hangingPunct="1">
        <a:spcBef>
          <a:spcPts val="400"/>
        </a:spcBef>
        <a:buNone/>
        <a:defRPr sz="1800" b="1" kern="1200" cap="all" spc="0" baseline="0">
          <a:solidFill>
            <a:schemeClr val="bg1">
              <a:lumMod val="75000"/>
              <a:lumOff val="25000"/>
            </a:schemeClr>
          </a:solidFill>
          <a:effectLst/>
          <a:latin typeface="+mj-lt"/>
          <a:ea typeface="+mj-ea"/>
          <a:cs typeface="Tunga" pitchFamily="2"/>
        </a:defRPr>
      </a:lvl1pPr>
    </p:titleStyle>
    <p:bodyStyle>
      <a:lvl1pPr marL="0" indent="0" algn="ctr" defTabSz="914400" rtl="0" eaLnBrk="1" latinLnBrk="0" hangingPunct="1">
        <a:lnSpc>
          <a:spcPct val="100000"/>
        </a:lnSpc>
        <a:spcBef>
          <a:spcPts val="600"/>
        </a:spcBef>
        <a:spcAft>
          <a:spcPts val="0"/>
        </a:spcAft>
        <a:buClr>
          <a:schemeClr val="accent1"/>
        </a:buClr>
        <a:buFontTx/>
        <a:buNone/>
        <a:defRPr sz="2000" b="0" i="0" kern="1200" cap="none" spc="30" baseline="0">
          <a:solidFill>
            <a:schemeClr val="tx1"/>
          </a:solidFill>
          <a:latin typeface="+mn-lt"/>
          <a:ea typeface="+mn-ea"/>
          <a:cs typeface="Tahoma" pitchFamily="34" charset="0"/>
        </a:defRPr>
      </a:lvl1pPr>
      <a:lvl2pPr marL="0" indent="0" algn="ctr" defTabSz="914400" rtl="0" eaLnBrk="1" latinLnBrk="0" hangingPunct="1">
        <a:lnSpc>
          <a:spcPct val="100000"/>
        </a:lnSpc>
        <a:spcBef>
          <a:spcPts val="1200"/>
        </a:spcBef>
        <a:buClr>
          <a:schemeClr val="accent1"/>
        </a:buClr>
        <a:buFontTx/>
        <a:buNone/>
        <a:defRPr sz="1800" kern="1200">
          <a:solidFill>
            <a:schemeClr val="tx2"/>
          </a:solidFill>
          <a:latin typeface="+mn-lt"/>
          <a:ea typeface="+mn-ea"/>
          <a:cs typeface="Tahoma" pitchFamily="34" charset="0"/>
        </a:defRPr>
      </a:lvl2pPr>
      <a:lvl3pPr marL="0" indent="0" algn="ctr" defTabSz="914400" rtl="0" eaLnBrk="1" latinLnBrk="0" hangingPunct="1">
        <a:lnSpc>
          <a:spcPct val="100000"/>
        </a:lnSpc>
        <a:spcBef>
          <a:spcPts val="1200"/>
        </a:spcBef>
        <a:buClr>
          <a:schemeClr val="accent1"/>
        </a:buClr>
        <a:buFontTx/>
        <a:buNone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3pPr>
      <a:lvl4pPr marL="0" indent="0" algn="ctr" defTabSz="914400" rtl="0" eaLnBrk="1" latinLnBrk="0" hangingPunct="1">
        <a:lnSpc>
          <a:spcPct val="100000"/>
        </a:lnSpc>
        <a:spcBef>
          <a:spcPts val="1200"/>
        </a:spcBef>
        <a:buClr>
          <a:schemeClr val="accent1"/>
        </a:buClr>
        <a:buFontTx/>
        <a:buNone/>
        <a:defRPr sz="1400" kern="1200">
          <a:solidFill>
            <a:schemeClr val="tx2"/>
          </a:solidFill>
          <a:latin typeface="+mn-lt"/>
          <a:ea typeface="+mn-ea"/>
          <a:cs typeface="Tahoma" pitchFamily="34" charset="0"/>
        </a:defRPr>
      </a:lvl4pPr>
      <a:lvl5pPr marL="0" indent="0" algn="ctr" defTabSz="914400" rtl="0" eaLnBrk="1" latinLnBrk="0" hangingPunct="1">
        <a:lnSpc>
          <a:spcPct val="100000"/>
        </a:lnSpc>
        <a:spcBef>
          <a:spcPts val="1200"/>
        </a:spcBef>
        <a:buClr>
          <a:schemeClr val="accent1"/>
        </a:buClr>
        <a:buFontTx/>
        <a:buNone/>
        <a:defRPr sz="1400" kern="1200" baseline="0">
          <a:solidFill>
            <a:schemeClr val="tx1"/>
          </a:solidFill>
          <a:latin typeface="+mn-lt"/>
          <a:ea typeface="+mn-ea"/>
          <a:cs typeface="Tahoma" pitchFamily="34" charset="0"/>
        </a:defRPr>
      </a:lvl5pPr>
      <a:lvl6pPr marL="0" indent="0" algn="ctr" defTabSz="914400" rtl="0" eaLnBrk="1" latinLnBrk="0" hangingPunct="1">
        <a:lnSpc>
          <a:spcPct val="100000"/>
        </a:lnSpc>
        <a:spcBef>
          <a:spcPts val="1200"/>
        </a:spcBef>
        <a:buFont typeface="Arial" pitchFamily="34" charset="0"/>
        <a:buNone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0" indent="0" algn="ctr" defTabSz="914400" rtl="0" eaLnBrk="1" latinLnBrk="0" hangingPunct="1">
        <a:lnSpc>
          <a:spcPct val="100000"/>
        </a:lnSpc>
        <a:spcBef>
          <a:spcPts val="1200"/>
        </a:spcBef>
        <a:buFont typeface="Arial" pitchFamily="34" charset="0"/>
        <a:buNone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0" indent="0" algn="ctr" defTabSz="914400" rtl="0" eaLnBrk="1" latinLnBrk="0" hangingPunct="1">
        <a:lnSpc>
          <a:spcPct val="100000"/>
        </a:lnSpc>
        <a:spcBef>
          <a:spcPts val="1200"/>
        </a:spcBef>
        <a:buFont typeface="Arial" pitchFamily="34" charset="0"/>
        <a:buNone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0" indent="0" algn="ctr" defTabSz="914400" rtl="0" eaLnBrk="1" latinLnBrk="0" hangingPunct="1">
        <a:lnSpc>
          <a:spcPct val="100000"/>
        </a:lnSpc>
        <a:spcBef>
          <a:spcPts val="1200"/>
        </a:spcBef>
        <a:buFont typeface="Arial" pitchFamily="34" charset="0"/>
        <a:buNone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hyperlink" Target="http://edu560fall2012.wikispaces.com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Relationship Id="rId3" Type="http://schemas.openxmlformats.org/officeDocument/2006/relationships/hyperlink" Target="http://www.globaleducationconference.com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4" Type="http://schemas.openxmlformats.org/officeDocument/2006/relationships/hyperlink" Target="http://beta.mural.ly" TargetMode="External"/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November 13, 2012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Edu</a:t>
            </a:r>
            <a:r>
              <a:rPr lang="en-US" dirty="0" smtClean="0"/>
              <a:t> 560 Session #</a:t>
            </a:r>
            <a:r>
              <a:rPr lang="en-US" dirty="0"/>
              <a:t>9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760973" y="4003664"/>
            <a:ext cx="382394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hlinkClick r:id="rId3"/>
              </a:rPr>
              <a:t>http://edu560fall2012.wikispaces.com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300223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457200" y="1855152"/>
            <a:ext cx="8229600" cy="4509290"/>
          </a:xfrm>
        </p:spPr>
        <p:txBody>
          <a:bodyPr/>
          <a:lstStyle/>
          <a:p>
            <a:r>
              <a:rPr lang="en-US" dirty="0" smtClean="0"/>
              <a:t>Today’s Agenda:</a:t>
            </a:r>
          </a:p>
          <a:p>
            <a:pPr algn="l"/>
            <a:endParaRPr lang="en-US" dirty="0" smtClean="0"/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Check in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Tech </a:t>
            </a:r>
            <a:r>
              <a:rPr lang="en-US" dirty="0" err="1" smtClean="0"/>
              <a:t>Tac</a:t>
            </a:r>
            <a:r>
              <a:rPr lang="en-US" dirty="0" smtClean="0"/>
              <a:t> Toe Presentations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smtClean="0"/>
              <a:t>Break</a:t>
            </a:r>
          </a:p>
          <a:p>
            <a:pPr marL="342900" indent="-342900" algn="l">
              <a:buFont typeface="Arial"/>
              <a:buChar char="•"/>
            </a:pPr>
            <a:r>
              <a:rPr lang="en-US" sz="2000" dirty="0" smtClean="0"/>
              <a:t>Instructional Design Models</a:t>
            </a:r>
          </a:p>
          <a:p>
            <a:pPr marL="342900" indent="-342900" algn="l">
              <a:buFont typeface="Arial"/>
              <a:buChar char="•"/>
            </a:pPr>
            <a:r>
              <a:rPr lang="en-US" dirty="0" err="1" smtClean="0"/>
              <a:t>Webquest</a:t>
            </a:r>
            <a:r>
              <a:rPr lang="en-US" dirty="0" smtClean="0"/>
              <a:t> work time</a:t>
            </a:r>
            <a:endParaRPr lang="en-US" sz="2000" dirty="0" smtClean="0"/>
          </a:p>
          <a:p>
            <a:pPr marL="342900" lvl="1" indent="-342900" algn="l">
              <a:buFont typeface="Arial"/>
              <a:buChar char="•"/>
            </a:pPr>
            <a:r>
              <a:rPr lang="en-US" sz="2000" dirty="0" smtClean="0"/>
              <a:t>Web 2.0 Cool Tool:  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Welcome back!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645082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457200" y="1855152"/>
            <a:ext cx="8229600" cy="4509290"/>
          </a:xfrm>
        </p:spPr>
        <p:txBody>
          <a:bodyPr/>
          <a:lstStyle/>
          <a:p>
            <a:r>
              <a:rPr lang="en-US" dirty="0" smtClean="0"/>
              <a:t>Global Education Conference</a:t>
            </a:r>
          </a:p>
          <a:p>
            <a:endParaRPr lang="en-US" sz="2000" dirty="0"/>
          </a:p>
          <a:p>
            <a:r>
              <a:rPr lang="en-US" dirty="0">
                <a:hlinkClick r:id="rId3"/>
              </a:rPr>
              <a:t>http://</a:t>
            </a:r>
            <a:r>
              <a:rPr lang="en-US" dirty="0" err="1">
                <a:hlinkClick r:id="rId3"/>
              </a:rPr>
              <a:t>www.globaleducationconference.com</a:t>
            </a:r>
            <a:endParaRPr lang="en-US" sz="2000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Check in</a:t>
            </a:r>
            <a:r>
              <a:rPr lang="en-US" dirty="0" smtClean="0"/>
              <a:t>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965491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Tech </a:t>
            </a:r>
            <a:r>
              <a:rPr lang="en-US" dirty="0" err="1" smtClean="0"/>
              <a:t>tac</a:t>
            </a:r>
            <a:r>
              <a:rPr lang="en-US" dirty="0" smtClean="0"/>
              <a:t> toe 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919136" y="3180264"/>
            <a:ext cx="7253345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 </a:t>
            </a:r>
            <a:r>
              <a:rPr lang="en-US" sz="2800" dirty="0" smtClean="0"/>
              <a:t>Show us your projects!</a:t>
            </a:r>
          </a:p>
          <a:p>
            <a:pPr algn="ctr"/>
            <a:r>
              <a:rPr lang="en-US" sz="2800" dirty="0" smtClean="0"/>
              <a:t>Please provide a quick overview of your sample</a:t>
            </a:r>
          </a:p>
          <a:p>
            <a:pPr algn="ctr"/>
            <a:endParaRPr lang="en-US" sz="2800" dirty="0"/>
          </a:p>
          <a:p>
            <a:pPr algn="ctr"/>
            <a:r>
              <a:rPr lang="en-US" sz="2800" i="1" dirty="0" smtClean="0"/>
              <a:t>5-7 minutes each Candidate</a:t>
            </a:r>
            <a:endParaRPr lang="en-US" sz="2800" i="1" dirty="0"/>
          </a:p>
        </p:txBody>
      </p:sp>
    </p:spTree>
    <p:extLst>
      <p:ext uri="{BB962C8B-B14F-4D97-AF65-F5344CB8AC3E}">
        <p14:creationId xmlns:p14="http://schemas.microsoft.com/office/powerpoint/2010/main" val="404103709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Instructional design models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1877462" y="2923393"/>
            <a:ext cx="53977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Please see Instructional Design Model PowerPoint on wiki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905627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break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279227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</a:t>
            </a:r>
            <a:r>
              <a:rPr lang="en-US" dirty="0" err="1" smtClean="0"/>
              <a:t>webquest</a:t>
            </a:r>
            <a:r>
              <a:rPr lang="en-US" dirty="0" smtClean="0"/>
              <a:t> </a:t>
            </a:r>
            <a:r>
              <a:rPr lang="en-US" dirty="0" err="1" smtClean="0"/>
              <a:t>worktime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465022" y="2949220"/>
            <a:ext cx="203132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err="1" smtClean="0"/>
              <a:t>Webquest</a:t>
            </a:r>
            <a:r>
              <a:rPr lang="en-US" dirty="0" smtClean="0"/>
              <a:t> work time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15335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Cool Tool: </a:t>
            </a:r>
            <a:endParaRPr lang="en-US" dirty="0"/>
          </a:p>
        </p:txBody>
      </p:sp>
      <p:pic>
        <p:nvPicPr>
          <p:cNvPr id="2" name="Picture 1" descr="Screen Shot 2012-11-13 at 7.32.01 AM.png"/>
          <p:cNvPicPr>
            <a:picLocks noChangeAspect="1"/>
          </p:cNvPicPr>
          <p:nvPr/>
        </p:nvPicPr>
        <p:blipFill>
          <a:blip r:embed="rId3">
            <a:alphaModFix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11056" y="2555421"/>
            <a:ext cx="3073400" cy="850900"/>
          </a:xfrm>
          <a:prstGeom prst="roundRect">
            <a:avLst>
              <a:gd name="adj" fmla="val 8594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</p:spPr>
      </p:pic>
      <p:sp>
        <p:nvSpPr>
          <p:cNvPr id="4" name="TextBox 3"/>
          <p:cNvSpPr txBox="1"/>
          <p:nvPr/>
        </p:nvSpPr>
        <p:spPr>
          <a:xfrm>
            <a:off x="3408031" y="3948441"/>
            <a:ext cx="285937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hlinkClick r:id="rId4"/>
              </a:rPr>
              <a:t>http://</a:t>
            </a:r>
            <a:r>
              <a:rPr lang="en-US" dirty="0" err="1">
                <a:hlinkClick r:id="rId4"/>
              </a:rPr>
              <a:t>beta.mural.ly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922672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>
          <a:xfrm>
            <a:off x="457200" y="2020824"/>
            <a:ext cx="8229600" cy="2073504"/>
          </a:xfrm>
        </p:spPr>
        <p:txBody>
          <a:bodyPr>
            <a:normAutofit/>
          </a:bodyPr>
          <a:lstStyle/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Due next week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704049" y="2471227"/>
            <a:ext cx="784116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Tech </a:t>
            </a:r>
            <a:r>
              <a:rPr lang="en-US" dirty="0" err="1" smtClean="0"/>
              <a:t>Tac</a:t>
            </a:r>
            <a:r>
              <a:rPr lang="en-US" dirty="0" smtClean="0"/>
              <a:t> Toe due on website</a:t>
            </a:r>
          </a:p>
          <a:p>
            <a:pPr algn="ctr"/>
            <a:endParaRPr lang="en-US" dirty="0"/>
          </a:p>
          <a:p>
            <a:pPr algn="ctr"/>
            <a:r>
              <a:rPr lang="en-US" dirty="0" smtClean="0"/>
              <a:t>Work on </a:t>
            </a:r>
            <a:r>
              <a:rPr lang="en-US" dirty="0" err="1" smtClean="0"/>
              <a:t>Webquest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66374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lack Tie">
  <a:themeElements>
    <a:clrScheme name="BlackTie">
      <a:dk1>
        <a:srgbClr val="000000"/>
      </a:dk1>
      <a:lt1>
        <a:srgbClr val="FFFFFF"/>
      </a:lt1>
      <a:dk2>
        <a:srgbClr val="46464A"/>
      </a:dk2>
      <a:lt2>
        <a:srgbClr val="E3DCCF"/>
      </a:lt2>
      <a:accent1>
        <a:srgbClr val="6F6F74"/>
      </a:accent1>
      <a:accent2>
        <a:srgbClr val="A7B789"/>
      </a:accent2>
      <a:accent3>
        <a:srgbClr val="BEAE98"/>
      </a:accent3>
      <a:accent4>
        <a:srgbClr val="92A9B9"/>
      </a:accent4>
      <a:accent5>
        <a:srgbClr val="9C8265"/>
      </a:accent5>
      <a:accent6>
        <a:srgbClr val="8D6974"/>
      </a:accent6>
      <a:hlink>
        <a:srgbClr val="67AABF"/>
      </a:hlink>
      <a:folHlink>
        <a:srgbClr val="B1B5AB"/>
      </a:folHlink>
    </a:clrScheme>
    <a:fontScheme name="BlackTie">
      <a:majorFont>
        <a:latin typeface="Garamond"/>
        <a:ea typeface=""/>
        <a:cs typeface=""/>
        <a:font script="Grek" typeface="Constantia"/>
        <a:font script="Cyrl" typeface="Constantia"/>
        <a:font script="Jpan" typeface="ＭＳ Ｐ明朝"/>
        <a:font script="Hang" typeface="궁서"/>
        <a:font script="Hans" typeface="仿宋"/>
        <a:font script="Hant" typeface="標楷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aramond"/>
        <a:ea typeface=""/>
        <a:cs typeface=""/>
        <a:font script="Grek" typeface="Constantia"/>
        <a:font script="Cyrl" typeface="Constantia"/>
        <a:font script="Jpan" typeface="ＭＳ Ｐ明朝"/>
        <a:font script="Hang" typeface="궁서"/>
        <a:font script="Hans" typeface="仿宋"/>
        <a:font script="Hant" typeface="標楷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BlackTie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20000"/>
              </a:schemeClr>
            </a:gs>
            <a:gs pos="30000">
              <a:schemeClr val="phClr">
                <a:tint val="61000"/>
                <a:satMod val="220000"/>
              </a:schemeClr>
            </a:gs>
            <a:gs pos="45000">
              <a:schemeClr val="phClr">
                <a:tint val="66000"/>
                <a:satMod val="240000"/>
              </a:schemeClr>
            </a:gs>
            <a:gs pos="55000">
              <a:schemeClr val="phClr">
                <a:tint val="66000"/>
                <a:satMod val="220000"/>
              </a:schemeClr>
            </a:gs>
            <a:gs pos="73000">
              <a:schemeClr val="phClr">
                <a:tint val="61000"/>
                <a:satMod val="220000"/>
              </a:schemeClr>
            </a:gs>
            <a:gs pos="100000">
              <a:schemeClr val="phClr">
                <a:tint val="45000"/>
                <a:satMod val="22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  <a:satMod val="110000"/>
              </a:schemeClr>
            </a:gs>
            <a:gs pos="30000">
              <a:schemeClr val="phClr">
                <a:shade val="90000"/>
                <a:satMod val="120000"/>
              </a:schemeClr>
            </a:gs>
            <a:gs pos="45000">
              <a:schemeClr val="phClr">
                <a:shade val="100000"/>
                <a:satMod val="128000"/>
              </a:schemeClr>
            </a:gs>
            <a:gs pos="55000">
              <a:schemeClr val="phClr">
                <a:shade val="100000"/>
                <a:satMod val="128000"/>
              </a:schemeClr>
            </a:gs>
            <a:gs pos="73000">
              <a:schemeClr val="phClr">
                <a:shade val="90000"/>
                <a:satMod val="120000"/>
              </a:schemeClr>
            </a:gs>
            <a:gs pos="100000">
              <a:schemeClr val="phClr">
                <a:shade val="63000"/>
                <a:satMod val="110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1909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7150" dist="38100" dir="5400000" algn="br" rotWithShape="0">
              <a:srgbClr val="000000">
                <a:alpha val="57000"/>
              </a:srgbClr>
            </a:outerShdw>
          </a:effectLst>
          <a:scene3d>
            <a:camera prst="orthographicFront">
              <a:rot lat="0" lon="0" rev="0"/>
            </a:camera>
            <a:lightRig rig="twoPt" dir="t">
              <a:rot lat="0" lon="0" rev="1800000"/>
            </a:lightRig>
          </a:scene3d>
          <a:sp3d>
            <a:bevelT w="44450" h="31750" prst="coolSlant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20000"/>
              </a:schemeClr>
            </a:duotone>
          </a:blip>
          <a:stretch/>
        </a:blip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30000"/>
                <a:satMod val="255000"/>
              </a:schemeClr>
            </a:gs>
          </a:gsLst>
          <a:path path="circle">
            <a:fillToRect l="50000" t="-80000" r="50000" b="18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Black Tie.thmx</Template>
  <TotalTime>2432</TotalTime>
  <Words>121</Words>
  <Application>Microsoft Macintosh PowerPoint</Application>
  <PresentationFormat>On-screen Show (4:3)</PresentationFormat>
  <Paragraphs>44</Paragraphs>
  <Slides>9</Slides>
  <Notes>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Black Tie</vt:lpstr>
      <vt:lpstr>Edu 560 Session #9 </vt:lpstr>
      <vt:lpstr>Welcome back!</vt:lpstr>
      <vt:lpstr>Check in!</vt:lpstr>
      <vt:lpstr>Tech tac toe </vt:lpstr>
      <vt:lpstr>Instructional design models</vt:lpstr>
      <vt:lpstr>break</vt:lpstr>
      <vt:lpstr> webquest worktime</vt:lpstr>
      <vt:lpstr>Cool Tool: </vt:lpstr>
      <vt:lpstr>Due next week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Edu 560 Session #2</dc:title>
  <dc:creator>Nicole Zumpano</dc:creator>
  <cp:lastModifiedBy>Nicole Zumpano</cp:lastModifiedBy>
  <cp:revision>115</cp:revision>
  <dcterms:created xsi:type="dcterms:W3CDTF">2012-09-02T22:11:25Z</dcterms:created>
  <dcterms:modified xsi:type="dcterms:W3CDTF">2012-11-13T22:45:13Z</dcterms:modified>
</cp:coreProperties>
</file>