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notesMasterIdLst>
    <p:notesMasterId r:id="rId15"/>
  </p:notesMasterIdLst>
  <p:sldIdLst>
    <p:sldId id="256" r:id="rId2"/>
    <p:sldId id="257" r:id="rId3"/>
    <p:sldId id="342" r:id="rId4"/>
    <p:sldId id="324" r:id="rId5"/>
    <p:sldId id="319" r:id="rId6"/>
    <p:sldId id="321" r:id="rId7"/>
    <p:sldId id="333" r:id="rId8"/>
    <p:sldId id="343" r:id="rId9"/>
    <p:sldId id="344" r:id="rId10"/>
    <p:sldId id="346" r:id="rId11"/>
    <p:sldId id="347" r:id="rId12"/>
    <p:sldId id="345" r:id="rId13"/>
    <p:sldId id="34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AEAA4-9150-F241-85D9-61DF6D44FFF3}" type="datetimeFigureOut">
              <a:rPr lang="en-US" smtClean="0"/>
              <a:t>11/20/12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E959D-9BC7-0044-9BE1-EBBCD7FAB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0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2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9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9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80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40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11/20/12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November 20,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edu560fall2012.wikispaces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sawbxyxe-0pp/decoding-qr-codes/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gleeson.edublogs.org/2012/09/30/the-ipad-what-it-should-and-shouldnt-be-for-education/" TargetMode="External"/><Relationship Id="rId4" Type="http://schemas.openxmlformats.org/officeDocument/2006/relationships/hyperlink" Target="http://www.educatorstechnology.com/2012/11/educational-apps-checklists-every.html?m=1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ipadsatgoudy.ning.com/profiles/blogs/usifng-webquests-to-fulfill-common-core-expectation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beta.mural.ly" TargetMode="External"/><Relationship Id="rId5" Type="http://schemas.openxmlformats.org/officeDocument/2006/relationships/image" Target="../media/image3.jpg"/><Relationship Id="rId6" Type="http://schemas.openxmlformats.org/officeDocument/2006/relationships/hyperlink" Target="http://vocaroo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://ipadsincps.blogspot.com/p/special-education.html" TargetMode="External"/><Relationship Id="rId5" Type="http://schemas.openxmlformats.org/officeDocument/2006/relationships/hyperlink" Target="http://msorozco.blogspot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rezi.com/th_k413tgv1i/ipad-integration-in-a-middle-school-environment/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slaidler.blogspot.com/2012/06/multimedia-science-journal.html" TargetMode="External"/><Relationship Id="rId4" Type="http://schemas.openxmlformats.org/officeDocument/2006/relationships/hyperlink" Target="http://ipadsatburley.blogspot.com/2012/11/hurricanesandy-authentic-twitter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20,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</a:t>
            </a:r>
            <a:r>
              <a:rPr lang="en-US" dirty="0" smtClean="0"/>
              <a:t> 560 Session </a:t>
            </a:r>
            <a:r>
              <a:rPr lang="en-US" dirty="0" smtClean="0"/>
              <a:t>#</a:t>
            </a:r>
            <a:r>
              <a:rPr lang="en-US" dirty="0" smtClean="0"/>
              <a:t>10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60973" y="4003664"/>
            <a:ext cx="382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http://edu560fall2012.wikispaces.com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0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Qr</a:t>
            </a:r>
            <a:r>
              <a:rPr lang="en-US" dirty="0" smtClean="0"/>
              <a:t> codes in education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583444" y="1976881"/>
            <a:ext cx="6105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prezi.com</a:t>
            </a:r>
            <a:r>
              <a:rPr lang="en-US" dirty="0">
                <a:hlinkClick r:id="rId3"/>
              </a:rPr>
              <a:t>/sawbxyxe-0pp/decoding-</a:t>
            </a:r>
            <a:r>
              <a:rPr lang="en-US" dirty="0" err="1">
                <a:hlinkClick r:id="rId3"/>
              </a:rPr>
              <a:t>qr</a:t>
            </a:r>
            <a:r>
              <a:rPr lang="en-US" dirty="0">
                <a:hlinkClick r:id="rId3"/>
              </a:rPr>
              <a:t>-codes/</a:t>
            </a:r>
            <a:endParaRPr lang="en-US" dirty="0"/>
          </a:p>
        </p:txBody>
      </p:sp>
      <p:pic>
        <p:nvPicPr>
          <p:cNvPr id="4" name="Picture 3" descr="Screen Shot 2012-11-20 at 10.55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965" y="2783435"/>
            <a:ext cx="5289540" cy="362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0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exploratory</a:t>
            </a:r>
            <a:endParaRPr lang="en-US" dirty="0"/>
          </a:p>
        </p:txBody>
      </p:sp>
      <p:pic>
        <p:nvPicPr>
          <p:cNvPr id="5" name="Picture 4" descr="i-love-ipad-black-3105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6" t="34140" r="36233"/>
          <a:stretch/>
        </p:blipFill>
        <p:spPr>
          <a:xfrm>
            <a:off x="5061633" y="2759665"/>
            <a:ext cx="2288940" cy="3345700"/>
          </a:xfrm>
          <a:prstGeom prst="rect">
            <a:avLst/>
          </a:prstGeom>
        </p:spPr>
      </p:pic>
      <p:pic>
        <p:nvPicPr>
          <p:cNvPr id="6" name="Picture 5" descr="ipad-2-blac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9832" r="41845" b="3744"/>
          <a:stretch/>
        </p:blipFill>
        <p:spPr>
          <a:xfrm>
            <a:off x="1552089" y="1911900"/>
            <a:ext cx="3213922" cy="45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13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</a:t>
            </a:r>
            <a:r>
              <a:rPr lang="en-US" dirty="0" err="1" smtClean="0"/>
              <a:t>ipad</a:t>
            </a:r>
            <a:r>
              <a:rPr lang="en-US" dirty="0" smtClean="0"/>
              <a:t> resources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9232" y="2011607"/>
            <a:ext cx="5094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mgleeson.edublogs.org</a:t>
            </a:r>
            <a:r>
              <a:rPr lang="en-US" dirty="0">
                <a:hlinkClick r:id="rId3"/>
              </a:rPr>
              <a:t>/2012/09/30/the-</a:t>
            </a:r>
            <a:r>
              <a:rPr lang="en-US" dirty="0" err="1">
                <a:hlinkClick r:id="rId3"/>
              </a:rPr>
              <a:t>ipad</a:t>
            </a:r>
            <a:r>
              <a:rPr lang="en-US" dirty="0">
                <a:hlinkClick r:id="rId3"/>
              </a:rPr>
              <a:t>-what-it-should-and-</a:t>
            </a:r>
            <a:r>
              <a:rPr lang="en-US" dirty="0" err="1">
                <a:hlinkClick r:id="rId3"/>
              </a:rPr>
              <a:t>shouldnt</a:t>
            </a:r>
            <a:r>
              <a:rPr lang="en-US" dirty="0">
                <a:hlinkClick r:id="rId3"/>
              </a:rPr>
              <a:t>-be-for-education/#.UJ3WolSYDPQ.twitter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22851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www.educatorstechnology.com</a:t>
            </a:r>
            <a:r>
              <a:rPr lang="en-US" dirty="0">
                <a:hlinkClick r:id="rId4"/>
              </a:rPr>
              <a:t>/2012/11/</a:t>
            </a:r>
            <a:r>
              <a:rPr lang="en-US" dirty="0" err="1">
                <a:hlinkClick r:id="rId4"/>
              </a:rPr>
              <a:t>educational-apps-checklists-every.html?m</a:t>
            </a:r>
            <a:r>
              <a:rPr lang="en-US" dirty="0">
                <a:hlinkClick r:id="rId4"/>
              </a:rPr>
              <a:t>=1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7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webquest</a:t>
            </a:r>
            <a:r>
              <a:rPr lang="en-US" dirty="0" smtClean="0"/>
              <a:t> </a:t>
            </a:r>
            <a:r>
              <a:rPr lang="en-US" dirty="0" err="1" smtClean="0"/>
              <a:t>worktime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5022" y="29492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Webquest</a:t>
            </a:r>
            <a:r>
              <a:rPr lang="en-US" dirty="0" smtClean="0"/>
              <a:t> work time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862666" y="3752165"/>
            <a:ext cx="5249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ipadsatgoudy.ning.com</a:t>
            </a:r>
            <a:r>
              <a:rPr lang="en-US" dirty="0">
                <a:hlinkClick r:id="rId3"/>
              </a:rPr>
              <a:t>/profiles/blogs/</a:t>
            </a:r>
            <a:r>
              <a:rPr lang="en-US" dirty="0" err="1">
                <a:hlinkClick r:id="rId3"/>
              </a:rPr>
              <a:t>usifng</a:t>
            </a:r>
            <a:r>
              <a:rPr lang="en-US" dirty="0">
                <a:hlinkClick r:id="rId3"/>
              </a:rPr>
              <a:t>-</a:t>
            </a:r>
            <a:r>
              <a:rPr lang="en-US" dirty="0" err="1">
                <a:hlinkClick r:id="rId3"/>
              </a:rPr>
              <a:t>webquests</a:t>
            </a:r>
            <a:r>
              <a:rPr lang="en-US" dirty="0">
                <a:hlinkClick r:id="rId3"/>
              </a:rPr>
              <a:t>-to-fulfill-common-core-expectations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53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55152"/>
            <a:ext cx="8229600" cy="4509290"/>
          </a:xfrm>
        </p:spPr>
        <p:txBody>
          <a:bodyPr/>
          <a:lstStyle/>
          <a:p>
            <a:r>
              <a:rPr lang="en-US" dirty="0" smtClean="0"/>
              <a:t>Today’s Agenda: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Check in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Web 2.0 Cool Tools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Tech in Ed Presentations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err="1" smtClean="0"/>
              <a:t>iPads</a:t>
            </a:r>
            <a:r>
              <a:rPr lang="en-US" dirty="0" smtClean="0"/>
              <a:t> in Education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err="1" smtClean="0"/>
              <a:t>Webquest</a:t>
            </a:r>
            <a:r>
              <a:rPr lang="en-US" dirty="0" smtClean="0"/>
              <a:t> work time</a:t>
            </a:r>
            <a:endParaRPr lang="en-US" sz="2000" dirty="0" smtClean="0"/>
          </a:p>
          <a:p>
            <a:pPr lvl="1" algn="l"/>
            <a:r>
              <a:rPr lang="en-US" sz="2000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5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55152"/>
            <a:ext cx="8229600" cy="450929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Smartboard</a:t>
            </a:r>
            <a:r>
              <a:rPr lang="en-US" dirty="0" smtClean="0"/>
              <a:t> Session postponed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5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Tools: </a:t>
            </a:r>
            <a:endParaRPr lang="en-US" dirty="0"/>
          </a:p>
        </p:txBody>
      </p:sp>
      <p:pic>
        <p:nvPicPr>
          <p:cNvPr id="2" name="Picture 1" descr="Screen Shot 2012-11-13 at 7.32.01 AM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152" y="4709116"/>
            <a:ext cx="3073400" cy="85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981786" y="5798410"/>
            <a:ext cx="2859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beta.mural.ly</a:t>
            </a:r>
            <a:endParaRPr lang="en-US" dirty="0"/>
          </a:p>
        </p:txBody>
      </p:sp>
      <p:pic>
        <p:nvPicPr>
          <p:cNvPr id="5" name="Picture 4" descr="vocaro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30" y="2511819"/>
            <a:ext cx="2618067" cy="11653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5369" y="3810369"/>
            <a:ext cx="1991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err="1">
                <a:hlinkClick r:id="rId6"/>
              </a:rPr>
              <a:t>vocaroo.com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22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in </a:t>
            </a:r>
            <a:r>
              <a:rPr lang="en-US" dirty="0" err="1" smtClean="0"/>
              <a:t>ed</a:t>
            </a:r>
            <a:r>
              <a:rPr lang="en-US" dirty="0" smtClean="0"/>
              <a:t> presentations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9136" y="3180264"/>
            <a:ext cx="7253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2800" dirty="0" smtClean="0"/>
              <a:t>Michelle: Mobile Learning Devices</a:t>
            </a:r>
          </a:p>
          <a:p>
            <a:pPr algn="ctr"/>
            <a:r>
              <a:rPr lang="en-US" sz="2800" dirty="0" smtClean="0"/>
              <a:t>Lisa: Assistive Technology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103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</a:t>
            </a:r>
            <a:r>
              <a:rPr lang="en-US" i="1" dirty="0" err="1" smtClean="0"/>
              <a:t>What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 descr="ipad-2-blac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3" t="10267" r="40809"/>
          <a:stretch/>
        </p:blipFill>
        <p:spPr>
          <a:xfrm>
            <a:off x="352890" y="1762014"/>
            <a:ext cx="1559787" cy="2193435"/>
          </a:xfrm>
          <a:prstGeom prst="rect">
            <a:avLst/>
          </a:prstGeom>
        </p:spPr>
      </p:pic>
      <p:pic>
        <p:nvPicPr>
          <p:cNvPr id="5" name="Picture 4" descr="i-love-ipad-black-31054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9" t="35223" r="39671" b="35970"/>
          <a:stretch/>
        </p:blipFill>
        <p:spPr>
          <a:xfrm>
            <a:off x="6861747" y="5001890"/>
            <a:ext cx="1769555" cy="1465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8189" y="2022708"/>
            <a:ext cx="58007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Tablet computer developed by Apple/runs Apple’s </a:t>
            </a:r>
            <a:r>
              <a:rPr lang="en-US" dirty="0" err="1" smtClean="0"/>
              <a:t>iOS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Connects to Wi-Fi and cellular connectivity 2G, 3G, 4G)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iPad</a:t>
            </a:r>
            <a:r>
              <a:rPr lang="en-US" dirty="0" smtClean="0"/>
              <a:t> released in April 2010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100 million sold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Generations (</a:t>
            </a:r>
            <a:r>
              <a:rPr lang="en-US" dirty="0" err="1" smtClean="0"/>
              <a:t>iPad</a:t>
            </a:r>
            <a:r>
              <a:rPr lang="en-US" dirty="0" smtClean="0"/>
              <a:t> Mini makes 5)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iTunes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Over 700,000 apps available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11429" y="4578533"/>
            <a:ext cx="4577879" cy="2132468"/>
          </a:xfrm>
          <a:prstGeom prst="round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0921" y="4656931"/>
            <a:ext cx="45778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Multi-touch screen, virtual keyboard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Take video, photos, play music, send/receive email, browse Internet, play games, GPS navigation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Does not support FLASH or Java Script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05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assistive technology</a:t>
            </a:r>
            <a:endParaRPr lang="en-US" dirty="0"/>
          </a:p>
        </p:txBody>
      </p:sp>
      <p:pic>
        <p:nvPicPr>
          <p:cNvPr id="2" name="Picture 1" descr="Screen Shot 2012-11-20 at 10.08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9" y="1820723"/>
            <a:ext cx="3745498" cy="47964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13044" y="2144019"/>
            <a:ext cx="34961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Standard, no additional charge or download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Screen magnification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Screen reader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	</a:t>
            </a:r>
            <a:r>
              <a:rPr lang="en-US" dirty="0" smtClean="0"/>
              <a:t>Speaking rate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	</a:t>
            </a:r>
            <a:r>
              <a:rPr lang="en-US" dirty="0" smtClean="0"/>
              <a:t>36 languages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Invert Colors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Assistive touch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572437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ipadsincps.blogspot.com</a:t>
            </a:r>
            <a:r>
              <a:rPr lang="en-US" dirty="0">
                <a:hlinkClick r:id="rId4"/>
              </a:rPr>
              <a:t>/p/special-</a:t>
            </a:r>
            <a:r>
              <a:rPr lang="en-US" dirty="0" err="1">
                <a:hlinkClick r:id="rId4"/>
              </a:rPr>
              <a:t>education.html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41025" y="4942440"/>
            <a:ext cx="2983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err="1">
                <a:hlinkClick r:id="rId5"/>
              </a:rPr>
              <a:t>msorozco.blogspot.com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2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management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6116378"/>
            <a:ext cx="8644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prezi.com</a:t>
            </a:r>
            <a:r>
              <a:rPr lang="en-US" dirty="0">
                <a:hlinkClick r:id="rId3"/>
              </a:rPr>
              <a:t>/th_k413tgv1i/</a:t>
            </a:r>
            <a:r>
              <a:rPr lang="en-US" dirty="0" err="1">
                <a:hlinkClick r:id="rId3"/>
              </a:rPr>
              <a:t>ipad</a:t>
            </a:r>
            <a:r>
              <a:rPr lang="en-US" dirty="0">
                <a:hlinkClick r:id="rId3"/>
              </a:rPr>
              <a:t>-integration-in-a-middle-school-environment/</a:t>
            </a:r>
            <a:endParaRPr lang="en-US" dirty="0"/>
          </a:p>
        </p:txBody>
      </p:sp>
      <p:pic>
        <p:nvPicPr>
          <p:cNvPr id="6" name="Picture 5" descr="Screen Shot 2012-11-20 at 10.42.2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786" y="2058616"/>
            <a:ext cx="3062856" cy="387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4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Ipads</a:t>
            </a:r>
            <a:r>
              <a:rPr lang="en-US" dirty="0" smtClean="0"/>
              <a:t> in education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2458" y="2306161"/>
            <a:ext cx="8293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mslaidler.blogspot.com</a:t>
            </a:r>
            <a:r>
              <a:rPr lang="en-US" dirty="0">
                <a:hlinkClick r:id="rId3"/>
              </a:rPr>
              <a:t>/2012/06/multimedia-science-</a:t>
            </a:r>
            <a:r>
              <a:rPr lang="en-US" dirty="0" err="1">
                <a:hlinkClick r:id="rId3"/>
              </a:rPr>
              <a:t>journal.html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3553" y="3105835"/>
            <a:ext cx="8497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ipadsatburley.blogspot.com</a:t>
            </a:r>
            <a:r>
              <a:rPr lang="en-US" dirty="0">
                <a:hlinkClick r:id="rId4"/>
              </a:rPr>
              <a:t>/2012/11/</a:t>
            </a:r>
            <a:r>
              <a:rPr lang="en-US" dirty="0" err="1">
                <a:hlinkClick r:id="rId4"/>
              </a:rPr>
              <a:t>hurricanesandy</a:t>
            </a:r>
            <a:r>
              <a:rPr lang="en-US" dirty="0">
                <a:hlinkClick r:id="rId4"/>
              </a:rPr>
              <a:t>-authentic-</a:t>
            </a:r>
            <a:r>
              <a:rPr lang="en-US" dirty="0" err="1">
                <a:hlinkClick r:id="rId4"/>
              </a:rPr>
              <a:t>twitter.html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62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2676</TotalTime>
  <Words>364</Words>
  <Application>Microsoft Macintosh PowerPoint</Application>
  <PresentationFormat>On-screen Show (4:3)</PresentationFormat>
  <Paragraphs>72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Black Tie</vt:lpstr>
      <vt:lpstr>Edu 560 Session #10 </vt:lpstr>
      <vt:lpstr>Welcome back!</vt:lpstr>
      <vt:lpstr>Check in!</vt:lpstr>
      <vt:lpstr>Cool Tools: </vt:lpstr>
      <vt:lpstr>Tech in ed presentations</vt:lpstr>
      <vt:lpstr>iWhat?</vt:lpstr>
      <vt:lpstr>Ipad assistive technology</vt:lpstr>
      <vt:lpstr>Ipad management</vt:lpstr>
      <vt:lpstr>Ipads in education</vt:lpstr>
      <vt:lpstr>Qr codes in education</vt:lpstr>
      <vt:lpstr>Ipad exploratory</vt:lpstr>
      <vt:lpstr>Additional ipad resources</vt:lpstr>
      <vt:lpstr> webquest worktime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 560 Session #2</dc:title>
  <dc:creator>Nicole Zumpano</dc:creator>
  <cp:lastModifiedBy>Nicole Zumpano</cp:lastModifiedBy>
  <cp:revision>127</cp:revision>
  <dcterms:created xsi:type="dcterms:W3CDTF">2012-09-02T22:11:25Z</dcterms:created>
  <dcterms:modified xsi:type="dcterms:W3CDTF">2012-11-20T19:48:33Z</dcterms:modified>
</cp:coreProperties>
</file>